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63" r:id="rId6"/>
    <p:sldId id="264" r:id="rId7"/>
    <p:sldId id="265" r:id="rId8"/>
    <p:sldId id="267" r:id="rId9"/>
    <p:sldId id="266" r:id="rId10"/>
    <p:sldId id="257" r:id="rId11"/>
    <p:sldId id="259" r:id="rId12"/>
    <p:sldId id="260" r:id="rId13"/>
    <p:sldId id="261" r:id="rId14"/>
    <p:sldId id="262" r:id="rId15"/>
    <p:sldId id="258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CEF552-BBB1-41C2-BC34-C82479485C0D}" v="154" dt="2021-11-16T08:57:06.528"/>
    <p1510:client id="{F38AD85C-AB98-4826-A3A0-F1A0C1FF6697}" v="44" dt="2021-11-16T09:01:37.342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9DCEF552-BBB1-41C2-BC34-C82479485C0D}"/>
    <pc:docChg chg="custSel addSld modSld">
      <pc:chgData name="Steven Linkels" userId="82b2834b-7373-49b3-b259-2f89722ff704" providerId="ADAL" clId="{9DCEF552-BBB1-41C2-BC34-C82479485C0D}" dt="2021-11-16T08:57:06.522" v="154" actId="14100"/>
      <pc:docMkLst>
        <pc:docMk/>
      </pc:docMkLst>
      <pc:sldChg chg="modSp mod">
        <pc:chgData name="Steven Linkels" userId="82b2834b-7373-49b3-b259-2f89722ff704" providerId="ADAL" clId="{9DCEF552-BBB1-41C2-BC34-C82479485C0D}" dt="2021-11-16T08:55:21.642" v="139" actId="20577"/>
        <pc:sldMkLst>
          <pc:docMk/>
          <pc:sldMk cId="3772340395" sldId="262"/>
        </pc:sldMkLst>
        <pc:spChg chg="mod">
          <ac:chgData name="Steven Linkels" userId="82b2834b-7373-49b3-b259-2f89722ff704" providerId="ADAL" clId="{9DCEF552-BBB1-41C2-BC34-C82479485C0D}" dt="2021-11-16T08:55:21.642" v="139" actId="20577"/>
          <ac:spMkLst>
            <pc:docMk/>
            <pc:sldMk cId="3772340395" sldId="262"/>
            <ac:spMk id="4" creationId="{90E125FC-EAB3-43B0-949E-39E47A3A5F97}"/>
          </ac:spMkLst>
        </pc:spChg>
      </pc:sldChg>
      <pc:sldChg chg="addSp modSp mod">
        <pc:chgData name="Steven Linkels" userId="82b2834b-7373-49b3-b259-2f89722ff704" providerId="ADAL" clId="{9DCEF552-BBB1-41C2-BC34-C82479485C0D}" dt="2021-11-16T08:49:10.571" v="46" actId="1076"/>
        <pc:sldMkLst>
          <pc:docMk/>
          <pc:sldMk cId="1557263108" sldId="263"/>
        </pc:sldMkLst>
        <pc:spChg chg="mod">
          <ac:chgData name="Steven Linkels" userId="82b2834b-7373-49b3-b259-2f89722ff704" providerId="ADAL" clId="{9DCEF552-BBB1-41C2-BC34-C82479485C0D}" dt="2021-11-16T08:48:39.611" v="43" actId="122"/>
          <ac:spMkLst>
            <pc:docMk/>
            <pc:sldMk cId="1557263108" sldId="263"/>
            <ac:spMk id="2" creationId="{57313798-3295-446B-BF2C-54A4021772DC}"/>
          </ac:spMkLst>
        </pc:spChg>
        <pc:spChg chg="add mod">
          <ac:chgData name="Steven Linkels" userId="82b2834b-7373-49b3-b259-2f89722ff704" providerId="ADAL" clId="{9DCEF552-BBB1-41C2-BC34-C82479485C0D}" dt="2021-11-16T08:49:10.571" v="46" actId="1076"/>
          <ac:spMkLst>
            <pc:docMk/>
            <pc:sldMk cId="1557263108" sldId="263"/>
            <ac:spMk id="3" creationId="{76276163-F3AB-4A0E-8F99-1E82632CA39C}"/>
          </ac:spMkLst>
        </pc:spChg>
        <pc:spChg chg="add mod">
          <ac:chgData name="Steven Linkels" userId="82b2834b-7373-49b3-b259-2f89722ff704" providerId="ADAL" clId="{9DCEF552-BBB1-41C2-BC34-C82479485C0D}" dt="2021-11-16T08:48:54.989" v="44"/>
          <ac:spMkLst>
            <pc:docMk/>
            <pc:sldMk cId="1557263108" sldId="263"/>
            <ac:spMk id="4" creationId="{E3B73BE5-6B3A-4FE7-8CF0-A4B9CDA620BC}"/>
          </ac:spMkLst>
        </pc:spChg>
        <pc:picChg chg="add mod">
          <ac:chgData name="Steven Linkels" userId="82b2834b-7373-49b3-b259-2f89722ff704" providerId="ADAL" clId="{9DCEF552-BBB1-41C2-BC34-C82479485C0D}" dt="2021-11-16T08:49:00.873" v="45"/>
          <ac:picMkLst>
            <pc:docMk/>
            <pc:sldMk cId="1557263108" sldId="263"/>
            <ac:picMk id="5" creationId="{372A8767-4819-4717-8B67-51D8DAE19677}"/>
          </ac:picMkLst>
        </pc:picChg>
      </pc:sldChg>
      <pc:sldChg chg="addSp delSp modSp mod">
        <pc:chgData name="Steven Linkels" userId="82b2834b-7373-49b3-b259-2f89722ff704" providerId="ADAL" clId="{9DCEF552-BBB1-41C2-BC34-C82479485C0D}" dt="2021-11-16T08:50:34.008" v="54" actId="20577"/>
        <pc:sldMkLst>
          <pc:docMk/>
          <pc:sldMk cId="2226619648" sldId="264"/>
        </pc:sldMkLst>
        <pc:spChg chg="del">
          <ac:chgData name="Steven Linkels" userId="82b2834b-7373-49b3-b259-2f89722ff704" providerId="ADAL" clId="{9DCEF552-BBB1-41C2-BC34-C82479485C0D}" dt="2021-11-16T08:49:46.333" v="50" actId="478"/>
          <ac:spMkLst>
            <pc:docMk/>
            <pc:sldMk cId="2226619648" sldId="264"/>
            <ac:spMk id="2" creationId="{9D58B233-08EB-46C5-B35F-D72A40CE7E9A}"/>
          </ac:spMkLst>
        </pc:spChg>
        <pc:spChg chg="add mod">
          <ac:chgData name="Steven Linkels" userId="82b2834b-7373-49b3-b259-2f89722ff704" providerId="ADAL" clId="{9DCEF552-BBB1-41C2-BC34-C82479485C0D}" dt="2021-11-16T08:49:58.152" v="51" actId="113"/>
          <ac:spMkLst>
            <pc:docMk/>
            <pc:sldMk cId="2226619648" sldId="264"/>
            <ac:spMk id="3" creationId="{8B86BC17-DB8A-4C85-B5DA-7DDA3B9D28A4}"/>
          </ac:spMkLst>
        </pc:spChg>
        <pc:spChg chg="add del mod">
          <ac:chgData name="Steven Linkels" userId="82b2834b-7373-49b3-b259-2f89722ff704" providerId="ADAL" clId="{9DCEF552-BBB1-41C2-BC34-C82479485C0D}" dt="2021-11-16T08:49:43.733" v="49" actId="478"/>
          <ac:spMkLst>
            <pc:docMk/>
            <pc:sldMk cId="2226619648" sldId="264"/>
            <ac:spMk id="4" creationId="{FCBC5FD9-8434-4427-9F07-60301BE59FAD}"/>
          </ac:spMkLst>
        </pc:spChg>
        <pc:spChg chg="add mod">
          <ac:chgData name="Steven Linkels" userId="82b2834b-7373-49b3-b259-2f89722ff704" providerId="ADAL" clId="{9DCEF552-BBB1-41C2-BC34-C82479485C0D}" dt="2021-11-16T08:50:34.008" v="54" actId="20577"/>
          <ac:spMkLst>
            <pc:docMk/>
            <pc:sldMk cId="2226619648" sldId="264"/>
            <ac:spMk id="5" creationId="{21C4E72A-EB04-43A1-82CC-6A338FCB4AE8}"/>
          </ac:spMkLst>
        </pc:spChg>
      </pc:sldChg>
      <pc:sldChg chg="addSp modSp mod">
        <pc:chgData name="Steven Linkels" userId="82b2834b-7373-49b3-b259-2f89722ff704" providerId="ADAL" clId="{9DCEF552-BBB1-41C2-BC34-C82479485C0D}" dt="2021-11-16T08:51:23.027" v="58" actId="113"/>
        <pc:sldMkLst>
          <pc:docMk/>
          <pc:sldMk cId="227271467" sldId="265"/>
        </pc:sldMkLst>
        <pc:spChg chg="add mod">
          <ac:chgData name="Steven Linkels" userId="82b2834b-7373-49b3-b259-2f89722ff704" providerId="ADAL" clId="{9DCEF552-BBB1-41C2-BC34-C82479485C0D}" dt="2021-11-16T08:51:23.027" v="58" actId="113"/>
          <ac:spMkLst>
            <pc:docMk/>
            <pc:sldMk cId="227271467" sldId="265"/>
            <ac:spMk id="3" creationId="{06FCFD32-7D41-48CA-A16C-A750DC66130D}"/>
          </ac:spMkLst>
        </pc:spChg>
        <pc:spChg chg="add mod">
          <ac:chgData name="Steven Linkels" userId="82b2834b-7373-49b3-b259-2f89722ff704" providerId="ADAL" clId="{9DCEF552-BBB1-41C2-BC34-C82479485C0D}" dt="2021-11-16T08:51:12.492" v="56"/>
          <ac:spMkLst>
            <pc:docMk/>
            <pc:sldMk cId="227271467" sldId="265"/>
            <ac:spMk id="4" creationId="{2ABD84C9-F78A-4280-A7AA-2ACAA9D62661}"/>
          </ac:spMkLst>
        </pc:spChg>
        <pc:picChg chg="add mod">
          <ac:chgData name="Steven Linkels" userId="82b2834b-7373-49b3-b259-2f89722ff704" providerId="ADAL" clId="{9DCEF552-BBB1-41C2-BC34-C82479485C0D}" dt="2021-11-16T08:51:18.107" v="57"/>
          <ac:picMkLst>
            <pc:docMk/>
            <pc:sldMk cId="227271467" sldId="265"/>
            <ac:picMk id="5" creationId="{87B996FD-A702-4424-A131-BE2FF3F4BB5B}"/>
          </ac:picMkLst>
        </pc:picChg>
      </pc:sldChg>
      <pc:sldChg chg="addSp delSp modSp new mod">
        <pc:chgData name="Steven Linkels" userId="82b2834b-7373-49b3-b259-2f89722ff704" providerId="ADAL" clId="{9DCEF552-BBB1-41C2-BC34-C82479485C0D}" dt="2021-11-16T08:57:06.522" v="154" actId="14100"/>
        <pc:sldMkLst>
          <pc:docMk/>
          <pc:sldMk cId="163184989" sldId="266"/>
        </pc:sldMkLst>
        <pc:spChg chg="mod">
          <ac:chgData name="Steven Linkels" userId="82b2834b-7373-49b3-b259-2f89722ff704" providerId="ADAL" clId="{9DCEF552-BBB1-41C2-BC34-C82479485C0D}" dt="2021-11-16T08:52:11.753" v="121" actId="113"/>
          <ac:spMkLst>
            <pc:docMk/>
            <pc:sldMk cId="163184989" sldId="266"/>
            <ac:spMk id="2" creationId="{AED789CB-F606-4B58-9DFF-A7C45F784074}"/>
          </ac:spMkLst>
        </pc:spChg>
        <pc:spChg chg="add del mod">
          <ac:chgData name="Steven Linkels" userId="82b2834b-7373-49b3-b259-2f89722ff704" providerId="ADAL" clId="{9DCEF552-BBB1-41C2-BC34-C82479485C0D}" dt="2021-11-16T08:56:02.851" v="147" actId="478"/>
          <ac:spMkLst>
            <pc:docMk/>
            <pc:sldMk cId="163184989" sldId="266"/>
            <ac:spMk id="3" creationId="{AFBD828E-F4CE-49B4-9AFB-B1CE76FC6EB8}"/>
          </ac:spMkLst>
        </pc:spChg>
        <pc:picChg chg="add mod">
          <ac:chgData name="Steven Linkels" userId="82b2834b-7373-49b3-b259-2f89722ff704" providerId="ADAL" clId="{9DCEF552-BBB1-41C2-BC34-C82479485C0D}" dt="2021-11-16T08:57:06.522" v="154" actId="14100"/>
          <ac:picMkLst>
            <pc:docMk/>
            <pc:sldMk cId="163184989" sldId="266"/>
            <ac:picMk id="1026" creationId="{9411F1D1-66E8-4D36-8B5B-4588DBB0B5C5}"/>
          </ac:picMkLst>
        </pc:picChg>
      </pc:sldChg>
    </pc:docChg>
  </pc:docChgLst>
  <pc:docChgLst>
    <pc:chgData name="Thomas Noordeloos" userId="df9f46e9-7760-4f6a-814f-9e8180d7b46a" providerId="ADAL" clId="{F38AD85C-AB98-4826-A3A0-F1A0C1FF6697}"/>
    <pc:docChg chg="custSel addSld modSld">
      <pc:chgData name="Thomas Noordeloos" userId="df9f46e9-7760-4f6a-814f-9e8180d7b46a" providerId="ADAL" clId="{F38AD85C-AB98-4826-A3A0-F1A0C1FF6697}" dt="2021-11-16T09:01:37.342" v="43" actId="1076"/>
      <pc:docMkLst>
        <pc:docMk/>
      </pc:docMkLst>
      <pc:sldChg chg="delSp modSp mod">
        <pc:chgData name="Thomas Noordeloos" userId="df9f46e9-7760-4f6a-814f-9e8180d7b46a" providerId="ADAL" clId="{F38AD85C-AB98-4826-A3A0-F1A0C1FF6697}" dt="2021-11-16T08:52:05.682" v="13" actId="1076"/>
        <pc:sldMkLst>
          <pc:docMk/>
          <pc:sldMk cId="1714667106" sldId="258"/>
        </pc:sldMkLst>
        <pc:spChg chg="del">
          <ac:chgData name="Thomas Noordeloos" userId="df9f46e9-7760-4f6a-814f-9e8180d7b46a" providerId="ADAL" clId="{F38AD85C-AB98-4826-A3A0-F1A0C1FF6697}" dt="2021-11-16T08:51:49.466" v="9" actId="478"/>
          <ac:spMkLst>
            <pc:docMk/>
            <pc:sldMk cId="1714667106" sldId="258"/>
            <ac:spMk id="2" creationId="{9C6805EE-DD1E-4DC0-BB0B-A9F7E926D9A3}"/>
          </ac:spMkLst>
        </pc:spChg>
        <pc:picChg chg="mod">
          <ac:chgData name="Thomas Noordeloos" userId="df9f46e9-7760-4f6a-814f-9e8180d7b46a" providerId="ADAL" clId="{F38AD85C-AB98-4826-A3A0-F1A0C1FF6697}" dt="2021-11-16T08:52:05.682" v="13" actId="1076"/>
          <ac:picMkLst>
            <pc:docMk/>
            <pc:sldMk cId="1714667106" sldId="258"/>
            <ac:picMk id="3074" creationId="{720E8C78-3261-4BDC-B269-84B5BC06FFCE}"/>
          </ac:picMkLst>
        </pc:picChg>
      </pc:sldChg>
      <pc:sldChg chg="modSp mod">
        <pc:chgData name="Thomas Noordeloos" userId="df9f46e9-7760-4f6a-814f-9e8180d7b46a" providerId="ADAL" clId="{F38AD85C-AB98-4826-A3A0-F1A0C1FF6697}" dt="2021-11-16T08:49:41.575" v="4" actId="20577"/>
        <pc:sldMkLst>
          <pc:docMk/>
          <pc:sldMk cId="283647035" sldId="260"/>
        </pc:sldMkLst>
        <pc:spChg chg="mod">
          <ac:chgData name="Thomas Noordeloos" userId="df9f46e9-7760-4f6a-814f-9e8180d7b46a" providerId="ADAL" clId="{F38AD85C-AB98-4826-A3A0-F1A0C1FF6697}" dt="2021-11-16T08:49:41.575" v="4" actId="20577"/>
          <ac:spMkLst>
            <pc:docMk/>
            <pc:sldMk cId="283647035" sldId="260"/>
            <ac:spMk id="4" creationId="{0F626D2D-4C95-4C27-8267-23E6C8605DA1}"/>
          </ac:spMkLst>
        </pc:spChg>
      </pc:sldChg>
      <pc:sldChg chg="delSp mod">
        <pc:chgData name="Thomas Noordeloos" userId="df9f46e9-7760-4f6a-814f-9e8180d7b46a" providerId="ADAL" clId="{F38AD85C-AB98-4826-A3A0-F1A0C1FF6697}" dt="2021-11-16T08:49:54.998" v="5" actId="478"/>
        <pc:sldMkLst>
          <pc:docMk/>
          <pc:sldMk cId="1072987749" sldId="261"/>
        </pc:sldMkLst>
        <pc:spChg chg="del">
          <ac:chgData name="Thomas Noordeloos" userId="df9f46e9-7760-4f6a-814f-9e8180d7b46a" providerId="ADAL" clId="{F38AD85C-AB98-4826-A3A0-F1A0C1FF6697}" dt="2021-11-16T08:49:54.998" v="5" actId="478"/>
          <ac:spMkLst>
            <pc:docMk/>
            <pc:sldMk cId="1072987749" sldId="261"/>
            <ac:spMk id="2" creationId="{7494FDC5-5C81-4445-A907-91F1CBD81339}"/>
          </ac:spMkLst>
        </pc:spChg>
      </pc:sldChg>
      <pc:sldChg chg="delSp modSp mod">
        <pc:chgData name="Thomas Noordeloos" userId="df9f46e9-7760-4f6a-814f-9e8180d7b46a" providerId="ADAL" clId="{F38AD85C-AB98-4826-A3A0-F1A0C1FF6697}" dt="2021-11-16T08:51:38.293" v="8" actId="6549"/>
        <pc:sldMkLst>
          <pc:docMk/>
          <pc:sldMk cId="3772340395" sldId="262"/>
        </pc:sldMkLst>
        <pc:spChg chg="del">
          <ac:chgData name="Thomas Noordeloos" userId="df9f46e9-7760-4f6a-814f-9e8180d7b46a" providerId="ADAL" clId="{F38AD85C-AB98-4826-A3A0-F1A0C1FF6697}" dt="2021-11-16T08:50:23.370" v="6" actId="478"/>
          <ac:spMkLst>
            <pc:docMk/>
            <pc:sldMk cId="3772340395" sldId="262"/>
            <ac:spMk id="2" creationId="{15998985-8F3A-47D1-9AE3-07F655293025}"/>
          </ac:spMkLst>
        </pc:spChg>
        <pc:spChg chg="mod">
          <ac:chgData name="Thomas Noordeloos" userId="df9f46e9-7760-4f6a-814f-9e8180d7b46a" providerId="ADAL" clId="{F38AD85C-AB98-4826-A3A0-F1A0C1FF6697}" dt="2021-11-16T08:51:38.293" v="8" actId="6549"/>
          <ac:spMkLst>
            <pc:docMk/>
            <pc:sldMk cId="3772340395" sldId="262"/>
            <ac:spMk id="4" creationId="{90E125FC-EAB3-43B0-949E-39E47A3A5F97}"/>
          </ac:spMkLst>
        </pc:spChg>
      </pc:sldChg>
      <pc:sldChg chg="addSp delSp modSp add mod modNotesTx">
        <pc:chgData name="Thomas Noordeloos" userId="df9f46e9-7760-4f6a-814f-9e8180d7b46a" providerId="ADAL" clId="{F38AD85C-AB98-4826-A3A0-F1A0C1FF6697}" dt="2021-11-16T09:01:37.342" v="43" actId="1076"/>
        <pc:sldMkLst>
          <pc:docMk/>
          <pc:sldMk cId="4068350347" sldId="267"/>
        </pc:sldMkLst>
        <pc:spChg chg="mod">
          <ac:chgData name="Thomas Noordeloos" userId="df9f46e9-7760-4f6a-814f-9e8180d7b46a" providerId="ADAL" clId="{F38AD85C-AB98-4826-A3A0-F1A0C1FF6697}" dt="2021-11-16T09:00:55.350" v="38" actId="20577"/>
          <ac:spMkLst>
            <pc:docMk/>
            <pc:sldMk cId="4068350347" sldId="267"/>
            <ac:spMk id="2" creationId="{DF273603-71B2-42B9-A0E7-C35B5E15E8B8}"/>
          </ac:spMkLst>
        </pc:spChg>
        <pc:spChg chg="del">
          <ac:chgData name="Thomas Noordeloos" userId="df9f46e9-7760-4f6a-814f-9e8180d7b46a" providerId="ADAL" clId="{F38AD85C-AB98-4826-A3A0-F1A0C1FF6697}" dt="2021-11-16T09:00:49.641" v="15" actId="478"/>
          <ac:spMkLst>
            <pc:docMk/>
            <pc:sldMk cId="4068350347" sldId="267"/>
            <ac:spMk id="3" creationId="{06FCFD32-7D41-48CA-A16C-A750DC66130D}"/>
          </ac:spMkLst>
        </pc:spChg>
        <pc:spChg chg="del">
          <ac:chgData name="Thomas Noordeloos" userId="df9f46e9-7760-4f6a-814f-9e8180d7b46a" providerId="ADAL" clId="{F38AD85C-AB98-4826-A3A0-F1A0C1FF6697}" dt="2021-11-16T09:00:59.389" v="39" actId="478"/>
          <ac:spMkLst>
            <pc:docMk/>
            <pc:sldMk cId="4068350347" sldId="267"/>
            <ac:spMk id="4" creationId="{2ABD84C9-F78A-4280-A7AA-2ACAA9D62661}"/>
          </ac:spMkLst>
        </pc:spChg>
        <pc:picChg chg="del">
          <ac:chgData name="Thomas Noordeloos" userId="df9f46e9-7760-4f6a-814f-9e8180d7b46a" providerId="ADAL" clId="{F38AD85C-AB98-4826-A3A0-F1A0C1FF6697}" dt="2021-11-16T09:00:59.994" v="40" actId="478"/>
          <ac:picMkLst>
            <pc:docMk/>
            <pc:sldMk cId="4068350347" sldId="267"/>
            <ac:picMk id="5" creationId="{87B996FD-A702-4424-A131-BE2FF3F4BB5B}"/>
          </ac:picMkLst>
        </pc:picChg>
        <pc:picChg chg="add mod">
          <ac:chgData name="Thomas Noordeloos" userId="df9f46e9-7760-4f6a-814f-9e8180d7b46a" providerId="ADAL" clId="{F38AD85C-AB98-4826-A3A0-F1A0C1FF6697}" dt="2021-11-16T09:01:37.342" v="43" actId="1076"/>
          <ac:picMkLst>
            <pc:docMk/>
            <pc:sldMk cId="4068350347" sldId="267"/>
            <ac:picMk id="1026" creationId="{04646FA1-8C9C-46C6-A001-FA07F20B5D2B}"/>
          </ac:picMkLst>
        </pc:picChg>
      </pc:sldChg>
    </pc:docChg>
  </pc:docChgLst>
  <pc:docChgLst>
    <pc:chgData name="Steven Linkels" userId="82b2834b-7373-49b3-b259-2f89722ff704" providerId="ADAL" clId="{9A613598-294A-4935-851B-0E84B96AC7AE}"/>
    <pc:docChg chg="undo custSel addSld delSld modSld sldOrd">
      <pc:chgData name="Steven Linkels" userId="82b2834b-7373-49b3-b259-2f89722ff704" providerId="ADAL" clId="{9A613598-294A-4935-851B-0E84B96AC7AE}" dt="2021-11-16T08:43:54.073" v="388" actId="478"/>
      <pc:docMkLst>
        <pc:docMk/>
      </pc:docMkLst>
      <pc:sldChg chg="addSp modSp mod">
        <pc:chgData name="Steven Linkels" userId="82b2834b-7373-49b3-b259-2f89722ff704" providerId="ADAL" clId="{9A613598-294A-4935-851B-0E84B96AC7AE}" dt="2021-11-11T13:26:46.596" v="121" actId="1076"/>
        <pc:sldMkLst>
          <pc:docMk/>
          <pc:sldMk cId="1914404811" sldId="256"/>
        </pc:sldMkLst>
        <pc:spChg chg="mod">
          <ac:chgData name="Steven Linkels" userId="82b2834b-7373-49b3-b259-2f89722ff704" providerId="ADAL" clId="{9A613598-294A-4935-851B-0E84B96AC7AE}" dt="2021-11-11T13:23:44.039" v="41" actId="20577"/>
          <ac:spMkLst>
            <pc:docMk/>
            <pc:sldMk cId="1914404811" sldId="256"/>
            <ac:spMk id="4" creationId="{7E256807-68E5-45A0-8DD0-5696A7E4E94A}"/>
          </ac:spMkLst>
        </pc:spChg>
        <pc:spChg chg="mod">
          <ac:chgData name="Steven Linkels" userId="82b2834b-7373-49b3-b259-2f89722ff704" providerId="ADAL" clId="{9A613598-294A-4935-851B-0E84B96AC7AE}" dt="2021-11-11T13:24:17.469" v="109" actId="20577"/>
          <ac:spMkLst>
            <pc:docMk/>
            <pc:sldMk cId="1914404811" sldId="256"/>
            <ac:spMk id="6" creationId="{81B96BA2-902A-4078-8942-E8A2417A9A29}"/>
          </ac:spMkLst>
        </pc:spChg>
        <pc:spChg chg="mod">
          <ac:chgData name="Steven Linkels" userId="82b2834b-7373-49b3-b259-2f89722ff704" providerId="ADAL" clId="{9A613598-294A-4935-851B-0E84B96AC7AE}" dt="2021-11-11T13:24:25.894" v="110" actId="20577"/>
          <ac:spMkLst>
            <pc:docMk/>
            <pc:sldMk cId="1914404811" sldId="256"/>
            <ac:spMk id="11" creationId="{5EE0F054-A7F1-4A05-967D-E5A1727AF1BE}"/>
          </ac:spMkLst>
        </pc:spChg>
        <pc:spChg chg="mod">
          <ac:chgData name="Steven Linkels" userId="82b2834b-7373-49b3-b259-2f89722ff704" providerId="ADAL" clId="{9A613598-294A-4935-851B-0E84B96AC7AE}" dt="2021-11-11T13:24:29.940" v="111" actId="20577"/>
          <ac:spMkLst>
            <pc:docMk/>
            <pc:sldMk cId="1914404811" sldId="256"/>
            <ac:spMk id="12" creationId="{F7D7D343-C446-4269-9CDA-8F6FACD7F614}"/>
          </ac:spMkLst>
        </pc:spChg>
        <pc:spChg chg="add mod">
          <ac:chgData name="Steven Linkels" userId="82b2834b-7373-49b3-b259-2f89722ff704" providerId="ADAL" clId="{9A613598-294A-4935-851B-0E84B96AC7AE}" dt="2021-11-11T13:24:40.495" v="112"/>
          <ac:spMkLst>
            <pc:docMk/>
            <pc:sldMk cId="1914404811" sldId="256"/>
            <ac:spMk id="13" creationId="{4814EC4C-76B9-44C9-A975-4DE05F8D33D3}"/>
          </ac:spMkLst>
        </pc:spChg>
        <pc:spChg chg="add mod">
          <ac:chgData name="Steven Linkels" userId="82b2834b-7373-49b3-b259-2f89722ff704" providerId="ADAL" clId="{9A613598-294A-4935-851B-0E84B96AC7AE}" dt="2021-11-11T13:24:52.038" v="113"/>
          <ac:spMkLst>
            <pc:docMk/>
            <pc:sldMk cId="1914404811" sldId="256"/>
            <ac:spMk id="14" creationId="{5702C339-949A-4CB4-9210-7654235085B7}"/>
          </ac:spMkLst>
        </pc:spChg>
        <pc:graphicFrameChg chg="modGraphic">
          <ac:chgData name="Steven Linkels" userId="82b2834b-7373-49b3-b259-2f89722ff704" providerId="ADAL" clId="{9A613598-294A-4935-851B-0E84B96AC7AE}" dt="2021-11-11T13:25:27.688" v="115" actId="207"/>
          <ac:graphicFrameMkLst>
            <pc:docMk/>
            <pc:sldMk cId="1914404811" sldId="256"/>
            <ac:graphicFrameMk id="7" creationId="{E301E4D4-09EB-42FE-AC70-36D3DFBAE62B}"/>
          </ac:graphicFrameMkLst>
        </pc:graphicFrameChg>
        <pc:picChg chg="add mod">
          <ac:chgData name="Steven Linkels" userId="82b2834b-7373-49b3-b259-2f89722ff704" providerId="ADAL" clId="{9A613598-294A-4935-851B-0E84B96AC7AE}" dt="2021-11-11T13:26:46.596" v="121" actId="1076"/>
          <ac:picMkLst>
            <pc:docMk/>
            <pc:sldMk cId="1914404811" sldId="256"/>
            <ac:picMk id="1026" creationId="{9C42F8DA-DF94-413F-9785-D20C4A1235C9}"/>
          </ac:picMkLst>
        </pc:picChg>
      </pc:sldChg>
      <pc:sldChg chg="addSp delSp modSp new mod ord">
        <pc:chgData name="Steven Linkels" userId="82b2834b-7373-49b3-b259-2f89722ff704" providerId="ADAL" clId="{9A613598-294A-4935-851B-0E84B96AC7AE}" dt="2021-11-16T08:42:23.983" v="384" actId="478"/>
        <pc:sldMkLst>
          <pc:docMk/>
          <pc:sldMk cId="3559353261" sldId="257"/>
        </pc:sldMkLst>
        <pc:spChg chg="add del mod">
          <ac:chgData name="Steven Linkels" userId="82b2834b-7373-49b3-b259-2f89722ff704" providerId="ADAL" clId="{9A613598-294A-4935-851B-0E84B96AC7AE}" dt="2021-11-16T08:42:23.983" v="384" actId="478"/>
          <ac:spMkLst>
            <pc:docMk/>
            <pc:sldMk cId="3559353261" sldId="257"/>
            <ac:spMk id="2" creationId="{DF2CD403-3EF1-4FD3-BE47-0258EAC236CA}"/>
          </ac:spMkLst>
        </pc:spChg>
        <pc:spChg chg="add mod">
          <ac:chgData name="Steven Linkels" userId="82b2834b-7373-49b3-b259-2f89722ff704" providerId="ADAL" clId="{9A613598-294A-4935-851B-0E84B96AC7AE}" dt="2021-11-11T14:21:00.650" v="122"/>
          <ac:spMkLst>
            <pc:docMk/>
            <pc:sldMk cId="3559353261" sldId="257"/>
            <ac:spMk id="3" creationId="{E18D12AE-249F-4012-B23E-BF8CE82B39B6}"/>
          </ac:spMkLst>
        </pc:spChg>
        <pc:spChg chg="add del mod">
          <ac:chgData name="Steven Linkels" userId="82b2834b-7373-49b3-b259-2f89722ff704" providerId="ADAL" clId="{9A613598-294A-4935-851B-0E84B96AC7AE}" dt="2021-11-11T14:21:29.582" v="127"/>
          <ac:spMkLst>
            <pc:docMk/>
            <pc:sldMk cId="3559353261" sldId="257"/>
            <ac:spMk id="4" creationId="{78393FE3-6C1B-460C-8D5D-D180E3A32A63}"/>
          </ac:spMkLst>
        </pc:spChg>
        <pc:spChg chg="add mod">
          <ac:chgData name="Steven Linkels" userId="82b2834b-7373-49b3-b259-2f89722ff704" providerId="ADAL" clId="{9A613598-294A-4935-851B-0E84B96AC7AE}" dt="2021-11-11T14:34:01.590" v="257" actId="20577"/>
          <ac:spMkLst>
            <pc:docMk/>
            <pc:sldMk cId="3559353261" sldId="257"/>
            <ac:spMk id="5" creationId="{F8EFA2B9-A205-4E0C-AC88-7866D973C047}"/>
          </ac:spMkLst>
        </pc:spChg>
        <pc:spChg chg="add mod">
          <ac:chgData name="Steven Linkels" userId="82b2834b-7373-49b3-b259-2f89722ff704" providerId="ADAL" clId="{9A613598-294A-4935-851B-0E84B96AC7AE}" dt="2021-11-11T14:21:37.728" v="129"/>
          <ac:spMkLst>
            <pc:docMk/>
            <pc:sldMk cId="3559353261" sldId="257"/>
            <ac:spMk id="6" creationId="{D405E897-BC26-44FA-89F4-B902DA7627E0}"/>
          </ac:spMkLst>
        </pc:spChg>
        <pc:picChg chg="add del">
          <ac:chgData name="Steven Linkels" userId="82b2834b-7373-49b3-b259-2f89722ff704" providerId="ADAL" clId="{9A613598-294A-4935-851B-0E84B96AC7AE}" dt="2021-11-11T14:29:50.189" v="158" actId="478"/>
          <ac:picMkLst>
            <pc:docMk/>
            <pc:sldMk cId="3559353261" sldId="257"/>
            <ac:picMk id="2050" creationId="{342C2EAC-07A1-48FE-969A-BB899ABB657E}"/>
          </ac:picMkLst>
        </pc:picChg>
      </pc:sldChg>
      <pc:sldChg chg="addSp modSp new ord">
        <pc:chgData name="Steven Linkels" userId="82b2834b-7373-49b3-b259-2f89722ff704" providerId="ADAL" clId="{9A613598-294A-4935-851B-0E84B96AC7AE}" dt="2021-11-11T14:33:44.676" v="192"/>
        <pc:sldMkLst>
          <pc:docMk/>
          <pc:sldMk cId="1714667106" sldId="258"/>
        </pc:sldMkLst>
        <pc:picChg chg="add mod">
          <ac:chgData name="Steven Linkels" userId="82b2834b-7373-49b3-b259-2f89722ff704" providerId="ADAL" clId="{9A613598-294A-4935-851B-0E84B96AC7AE}" dt="2021-11-11T14:29:58.786" v="161" actId="14100"/>
          <ac:picMkLst>
            <pc:docMk/>
            <pc:sldMk cId="1714667106" sldId="258"/>
            <ac:picMk id="3074" creationId="{720E8C78-3261-4BDC-B269-84B5BC06FFCE}"/>
          </ac:picMkLst>
        </pc:picChg>
      </pc:sldChg>
      <pc:sldChg chg="addSp delSp modSp new mod">
        <pc:chgData name="Steven Linkels" userId="82b2834b-7373-49b3-b259-2f89722ff704" providerId="ADAL" clId="{9A613598-294A-4935-851B-0E84B96AC7AE}" dt="2021-11-16T08:43:24.772" v="386" actId="478"/>
        <pc:sldMkLst>
          <pc:docMk/>
          <pc:sldMk cId="2124306930" sldId="259"/>
        </pc:sldMkLst>
        <pc:spChg chg="del mod">
          <ac:chgData name="Steven Linkels" userId="82b2834b-7373-49b3-b259-2f89722ff704" providerId="ADAL" clId="{9A613598-294A-4935-851B-0E84B96AC7AE}" dt="2021-11-16T08:43:24.772" v="386" actId="478"/>
          <ac:spMkLst>
            <pc:docMk/>
            <pc:sldMk cId="2124306930" sldId="259"/>
            <ac:spMk id="2" creationId="{48362859-CDAE-4E06-BC36-2779FE77A4ED}"/>
          </ac:spMkLst>
        </pc:spChg>
        <pc:spChg chg="add mod">
          <ac:chgData name="Steven Linkels" userId="82b2834b-7373-49b3-b259-2f89722ff704" providerId="ADAL" clId="{9A613598-294A-4935-851B-0E84B96AC7AE}" dt="2021-11-11T14:30:19.158" v="162"/>
          <ac:spMkLst>
            <pc:docMk/>
            <pc:sldMk cId="2124306930" sldId="259"/>
            <ac:spMk id="3" creationId="{022B7A4B-4082-4A41-8977-56F1B157D0C0}"/>
          </ac:spMkLst>
        </pc:spChg>
        <pc:spChg chg="add mod">
          <ac:chgData name="Steven Linkels" userId="82b2834b-7373-49b3-b259-2f89722ff704" providerId="ADAL" clId="{9A613598-294A-4935-851B-0E84B96AC7AE}" dt="2021-11-11T14:30:24.811" v="163"/>
          <ac:spMkLst>
            <pc:docMk/>
            <pc:sldMk cId="2124306930" sldId="259"/>
            <ac:spMk id="4" creationId="{92B141CC-5234-4370-91EB-23E7C14AF5C4}"/>
          </ac:spMkLst>
        </pc:spChg>
      </pc:sldChg>
      <pc:sldChg chg="addSp delSp modSp new mod">
        <pc:chgData name="Steven Linkels" userId="82b2834b-7373-49b3-b259-2f89722ff704" providerId="ADAL" clId="{9A613598-294A-4935-851B-0E84B96AC7AE}" dt="2021-11-16T08:43:54.073" v="388" actId="478"/>
        <pc:sldMkLst>
          <pc:docMk/>
          <pc:sldMk cId="283647035" sldId="260"/>
        </pc:sldMkLst>
        <pc:spChg chg="del mod">
          <ac:chgData name="Steven Linkels" userId="82b2834b-7373-49b3-b259-2f89722ff704" providerId="ADAL" clId="{9A613598-294A-4935-851B-0E84B96AC7AE}" dt="2021-11-16T08:43:54.073" v="388" actId="478"/>
          <ac:spMkLst>
            <pc:docMk/>
            <pc:sldMk cId="283647035" sldId="260"/>
            <ac:spMk id="2" creationId="{41BEDA6F-4EC1-4DF7-A6D6-6BC8AC97A5F7}"/>
          </ac:spMkLst>
        </pc:spChg>
        <pc:spChg chg="add mod">
          <ac:chgData name="Steven Linkels" userId="82b2834b-7373-49b3-b259-2f89722ff704" providerId="ADAL" clId="{9A613598-294A-4935-851B-0E84B96AC7AE}" dt="2021-11-11T14:31:29.851" v="182"/>
          <ac:spMkLst>
            <pc:docMk/>
            <pc:sldMk cId="283647035" sldId="260"/>
            <ac:spMk id="3" creationId="{4FDE3405-6D3B-42D1-A2C2-71CCE510E1EF}"/>
          </ac:spMkLst>
        </pc:spChg>
        <pc:spChg chg="add mod">
          <ac:chgData name="Steven Linkels" userId="82b2834b-7373-49b3-b259-2f89722ff704" providerId="ADAL" clId="{9A613598-294A-4935-851B-0E84B96AC7AE}" dt="2021-11-11T14:31:36.182" v="183"/>
          <ac:spMkLst>
            <pc:docMk/>
            <pc:sldMk cId="283647035" sldId="260"/>
            <ac:spMk id="4" creationId="{0F626D2D-4C95-4C27-8267-23E6C8605DA1}"/>
          </ac:spMkLst>
        </pc:spChg>
      </pc:sldChg>
      <pc:sldChg chg="addSp modSp new">
        <pc:chgData name="Steven Linkels" userId="82b2834b-7373-49b3-b259-2f89722ff704" providerId="ADAL" clId="{9A613598-294A-4935-851B-0E84B96AC7AE}" dt="2021-11-11T14:32:13.261" v="185"/>
        <pc:sldMkLst>
          <pc:docMk/>
          <pc:sldMk cId="1072987749" sldId="261"/>
        </pc:sldMkLst>
        <pc:spChg chg="add mod">
          <ac:chgData name="Steven Linkels" userId="82b2834b-7373-49b3-b259-2f89722ff704" providerId="ADAL" clId="{9A613598-294A-4935-851B-0E84B96AC7AE}" dt="2021-11-11T14:32:06.155" v="184"/>
          <ac:spMkLst>
            <pc:docMk/>
            <pc:sldMk cId="1072987749" sldId="261"/>
            <ac:spMk id="3" creationId="{103049F3-0BE1-4E66-B3CF-6A822656B04A}"/>
          </ac:spMkLst>
        </pc:spChg>
        <pc:spChg chg="add mod">
          <ac:chgData name="Steven Linkels" userId="82b2834b-7373-49b3-b259-2f89722ff704" providerId="ADAL" clId="{9A613598-294A-4935-851B-0E84B96AC7AE}" dt="2021-11-11T14:32:13.261" v="185"/>
          <ac:spMkLst>
            <pc:docMk/>
            <pc:sldMk cId="1072987749" sldId="261"/>
            <ac:spMk id="4" creationId="{4B4DBE08-B5A9-4702-A52D-68DA4B448A43}"/>
          </ac:spMkLst>
        </pc:spChg>
      </pc:sldChg>
      <pc:sldChg chg="addSp modSp new mod">
        <pc:chgData name="Steven Linkels" userId="82b2834b-7373-49b3-b259-2f89722ff704" providerId="ADAL" clId="{9A613598-294A-4935-851B-0E84B96AC7AE}" dt="2021-11-11T14:34:45.148" v="360" actId="20577"/>
        <pc:sldMkLst>
          <pc:docMk/>
          <pc:sldMk cId="3772340395" sldId="262"/>
        </pc:sldMkLst>
        <pc:spChg chg="add mod">
          <ac:chgData name="Steven Linkels" userId="82b2834b-7373-49b3-b259-2f89722ff704" providerId="ADAL" clId="{9A613598-294A-4935-851B-0E84B96AC7AE}" dt="2021-11-11T14:33:11.708" v="189"/>
          <ac:spMkLst>
            <pc:docMk/>
            <pc:sldMk cId="3772340395" sldId="262"/>
            <ac:spMk id="3" creationId="{EE0969D5-9BF9-4515-98BD-7FF5E3899872}"/>
          </ac:spMkLst>
        </pc:spChg>
        <pc:spChg chg="add mod">
          <ac:chgData name="Steven Linkels" userId="82b2834b-7373-49b3-b259-2f89722ff704" providerId="ADAL" clId="{9A613598-294A-4935-851B-0E84B96AC7AE}" dt="2021-11-11T14:34:45.148" v="360" actId="20577"/>
          <ac:spMkLst>
            <pc:docMk/>
            <pc:sldMk cId="3772340395" sldId="262"/>
            <ac:spMk id="4" creationId="{90E125FC-EAB3-43B0-949E-39E47A3A5F97}"/>
          </ac:spMkLst>
        </pc:spChg>
      </pc:sldChg>
      <pc:sldChg chg="modSp new mod">
        <pc:chgData name="Steven Linkels" userId="82b2834b-7373-49b3-b259-2f89722ff704" providerId="ADAL" clId="{9A613598-294A-4935-851B-0E84B96AC7AE}" dt="2021-11-16T08:19:59.819" v="383" actId="120"/>
        <pc:sldMkLst>
          <pc:docMk/>
          <pc:sldMk cId="1557263108" sldId="263"/>
        </pc:sldMkLst>
        <pc:spChg chg="mod">
          <ac:chgData name="Steven Linkels" userId="82b2834b-7373-49b3-b259-2f89722ff704" providerId="ADAL" clId="{9A613598-294A-4935-851B-0E84B96AC7AE}" dt="2021-11-16T08:19:59.819" v="383" actId="120"/>
          <ac:spMkLst>
            <pc:docMk/>
            <pc:sldMk cId="1557263108" sldId="263"/>
            <ac:spMk id="2" creationId="{57313798-3295-446B-BF2C-54A4021772DC}"/>
          </ac:spMkLst>
        </pc:spChg>
      </pc:sldChg>
      <pc:sldChg chg="new del">
        <pc:chgData name="Steven Linkels" userId="82b2834b-7373-49b3-b259-2f89722ff704" providerId="ADAL" clId="{9A613598-294A-4935-851B-0E84B96AC7AE}" dt="2021-11-11T14:32:58.481" v="186" actId="47"/>
        <pc:sldMkLst>
          <pc:docMk/>
          <pc:sldMk cId="2638386364" sldId="263"/>
        </pc:sldMkLst>
      </pc:sldChg>
      <pc:sldChg chg="new">
        <pc:chgData name="Steven Linkels" userId="82b2834b-7373-49b3-b259-2f89722ff704" providerId="ADAL" clId="{9A613598-294A-4935-851B-0E84B96AC7AE}" dt="2021-11-16T08:19:44.707" v="362" actId="680"/>
        <pc:sldMkLst>
          <pc:docMk/>
          <pc:sldMk cId="2226619648" sldId="264"/>
        </pc:sldMkLst>
      </pc:sldChg>
      <pc:sldChg chg="new del">
        <pc:chgData name="Steven Linkels" userId="82b2834b-7373-49b3-b259-2f89722ff704" providerId="ADAL" clId="{9A613598-294A-4935-851B-0E84B96AC7AE}" dt="2021-11-11T14:32:59.460" v="187" actId="47"/>
        <pc:sldMkLst>
          <pc:docMk/>
          <pc:sldMk cId="3276162814" sldId="264"/>
        </pc:sldMkLst>
      </pc:sldChg>
      <pc:sldChg chg="new">
        <pc:chgData name="Steven Linkels" userId="82b2834b-7373-49b3-b259-2f89722ff704" providerId="ADAL" clId="{9A613598-294A-4935-851B-0E84B96AC7AE}" dt="2021-11-16T08:19:46.038" v="363" actId="680"/>
        <pc:sldMkLst>
          <pc:docMk/>
          <pc:sldMk cId="227271467" sldId="265"/>
        </pc:sldMkLst>
      </pc:sldChg>
      <pc:sldChg chg="new del">
        <pc:chgData name="Steven Linkels" userId="82b2834b-7373-49b3-b259-2f89722ff704" providerId="ADAL" clId="{9A613598-294A-4935-851B-0E84B96AC7AE}" dt="2021-11-11T14:32:59.820" v="188" actId="47"/>
        <pc:sldMkLst>
          <pc:docMk/>
          <pc:sldMk cId="3410895499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9D9A2-54C4-42CC-9103-2B12ED0CB86A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5AC18-752E-4C1E-8548-296D7300C7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89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https://www.uitzendinggemist.net/aflevering/373833/3doc.html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B5AC18-752E-4C1E-8548-296D7300C70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2347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16-11-2021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ktplaats.nl/i/help/verkopen-via-marktplaats/adverteren.dot" TargetMode="External"/><Relationship Id="rId2" Type="http://schemas.openxmlformats.org/officeDocument/2006/relationships/hyperlink" Target="http://www.marketinggids.com/artikelen-sales/media/10-tips-voor-een-goede-advertenti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www.schrijvenvoorinternet.nl/2008/09/17/tips-voor-meer-verkoopsucces-op-marktplaat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4400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Brainstormen op thema’s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773362" y="1727561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Begrippen:</a:t>
            </a:r>
          </a:p>
          <a:p>
            <a:pPr>
              <a:buFontTx/>
              <a:buChar char="-"/>
            </a:pPr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Divergeren</a:t>
            </a:r>
          </a:p>
          <a:p>
            <a:pPr>
              <a:buFontTx/>
              <a:buChar char="-"/>
            </a:pPr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Convergeren</a:t>
            </a:r>
          </a:p>
          <a:p>
            <a:pPr>
              <a:buFontTx/>
              <a:buChar char="-"/>
            </a:pPr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Associëren</a:t>
            </a: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613371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0" kern="120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5</a:t>
                      </a:r>
                      <a:endParaRPr lang="nl-NL" sz="1200" b="0" kern="120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38200" y="1727561"/>
            <a:ext cx="836782" cy="701959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D89C826-1CCB-42CB-B51C-EF919B67740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428977F-8D2E-43A9-A7BF-8CBFBC46CBF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  <p:sp>
        <p:nvSpPr>
          <p:cNvPr id="11" name="Tijdelijke aanduiding voor inhoud 5">
            <a:extLst>
              <a:ext uri="{FF2B5EF4-FFF2-40B4-BE49-F238E27FC236}">
                <a16:creationId xmlns:a16="http://schemas.microsoft.com/office/drawing/2014/main" id="{5EE0F054-A7F1-4A05-967D-E5A1727AF1BE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1562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F7D7D343-C446-4269-9CDA-8F6FACD7F614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ijdelijke aanduiding voor inhoud 5">
            <a:extLst>
              <a:ext uri="{FF2B5EF4-FFF2-40B4-BE49-F238E27FC236}">
                <a16:creationId xmlns:a16="http://schemas.microsoft.com/office/drawing/2014/main" id="{4814EC4C-76B9-44C9-A975-4DE05F8D33D3}"/>
              </a:ext>
            </a:extLst>
          </p:cNvPr>
          <p:cNvSpPr txBox="1">
            <a:spLocks/>
          </p:cNvSpPr>
          <p:nvPr/>
        </p:nvSpPr>
        <p:spPr>
          <a:xfrm>
            <a:off x="8885747" y="1888652"/>
            <a:ext cx="2562138" cy="21562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nieuwe economie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Marktverkenning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Financiën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verborgen impact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Ondernemen</a:t>
            </a:r>
          </a:p>
        </p:txBody>
      </p:sp>
      <p:sp>
        <p:nvSpPr>
          <p:cNvPr id="14" name="Tijdelijke aanduiding voor inhoud 5">
            <a:extLst>
              <a:ext uri="{FF2B5EF4-FFF2-40B4-BE49-F238E27FC236}">
                <a16:creationId xmlns:a16="http://schemas.microsoft.com/office/drawing/2014/main" id="{5702C339-949A-4CB4-9210-7654235085B7}"/>
              </a:ext>
            </a:extLst>
          </p:cNvPr>
          <p:cNvSpPr txBox="1">
            <a:spLocks/>
          </p:cNvSpPr>
          <p:nvPr/>
        </p:nvSpPr>
        <p:spPr bwMode="auto">
          <a:xfrm>
            <a:off x="8885747" y="42811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Ondernemingsplan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Vlog</a:t>
            </a:r>
          </a:p>
        </p:txBody>
      </p:sp>
      <p:pic>
        <p:nvPicPr>
          <p:cNvPr id="1026" name="Picture 2" descr="brainstormen •">
            <a:extLst>
              <a:ext uri="{FF2B5EF4-FFF2-40B4-BE49-F238E27FC236}">
                <a16:creationId xmlns:a16="http://schemas.microsoft.com/office/drawing/2014/main" id="{9C42F8DA-DF94-413F-9785-D20C4A1235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435" y="2351077"/>
            <a:ext cx="3918623" cy="2609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103049F3-0BE1-4E66-B3CF-6A822656B04A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Aan de slag:				</a:t>
            </a:r>
            <a:endParaRPr lang="nl-NL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B4DBE08-B5A9-4702-A52D-68DA4B448A4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10 minuten, zoveel mogelijk woorden associëren</a:t>
            </a:r>
          </a:p>
          <a:p>
            <a:r>
              <a:rPr lang="nl-NL"/>
              <a:t>Let op de ‘kernwoorden’ in de probleemstelling:</a:t>
            </a:r>
          </a:p>
          <a:p>
            <a:pPr lvl="1"/>
            <a:r>
              <a:rPr lang="nl-NL"/>
              <a:t>Vb. Armoede en goede vrijetijdsbesteding</a:t>
            </a:r>
          </a:p>
          <a:p>
            <a:pPr lvl="1"/>
            <a:r>
              <a:rPr lang="nl-NL"/>
              <a:t>Hier kan je losstaand op associëren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2987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EE0969D5-9BF9-4515-98BD-7FF5E3899872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Nu hebben jullie honderden woorden opgeschreven…	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90E125FC-EAB3-43B0-949E-39E47A3A5F97}"/>
              </a:ext>
            </a:extLst>
          </p:cNvPr>
          <p:cNvSpPr txBox="1">
            <a:spLocks/>
          </p:cNvSpPr>
          <p:nvPr/>
        </p:nvSpPr>
        <p:spPr>
          <a:xfrm>
            <a:off x="838200" y="2154099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Onderstreep jullie 10 belangrijkste/ gekste/ creatiefste woorden</a:t>
            </a:r>
          </a:p>
          <a:p>
            <a:r>
              <a:rPr lang="nl-NL" dirty="0"/>
              <a:t>Maak daar 3 combinaties van</a:t>
            </a:r>
          </a:p>
          <a:p>
            <a:r>
              <a:rPr lang="nl-NL" dirty="0"/>
              <a:t>Maak uit elke combinatie een idee/ oplossing</a:t>
            </a:r>
          </a:p>
          <a:p>
            <a:r>
              <a:rPr lang="nl-NL"/>
              <a:t>1 combinatie ga</a:t>
            </a:r>
            <a:r>
              <a:rPr lang="nl-NL" dirty="0"/>
              <a:t> je uiteindelijk uitwerken in een </a:t>
            </a:r>
            <a:r>
              <a:rPr lang="nl-NL" dirty="0" err="1"/>
              <a:t>Flower</a:t>
            </a:r>
            <a:r>
              <a:rPr lang="nl-NL" dirty="0"/>
              <a:t>-brainstormmethode</a:t>
            </a:r>
          </a:p>
        </p:txBody>
      </p:sp>
    </p:spTree>
    <p:extLst>
      <p:ext uri="{BB962C8B-B14F-4D97-AF65-F5344CB8AC3E}">
        <p14:creationId xmlns:p14="http://schemas.microsoft.com/office/powerpoint/2010/main" val="3772340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lower Power Graphic Organizer for School, Work, or Brainstorming (set of  2) in 2021 | Mind map template, Graphic organizers, Graphic organizer  template">
            <a:extLst>
              <a:ext uri="{FF2B5EF4-FFF2-40B4-BE49-F238E27FC236}">
                <a16:creationId xmlns:a16="http://schemas.microsoft.com/office/drawing/2014/main" id="{720E8C78-3261-4BDC-B269-84B5BC06F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924" y="752610"/>
            <a:ext cx="7500152" cy="535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66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313798-3295-446B-BF2C-54A402177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/>
              <a:t>Opdracht: Marktplaatsspel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76276163-F3AB-4A0E-8F99-1E82632CA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884" y="1653772"/>
            <a:ext cx="834023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nl-NL" altLang="nl-NL" sz="1600" b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Je hebt 1 week de tijd een product via marktplaats te verkopen aan een onbekende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1600" b="1" i="0" u="none" strike="noStrike" cap="none" normalizeH="0" baseline="0">
                <a:ln>
                  <a:noFill/>
                </a:ln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Je kan bewijzen dat dit je is gelukt en hoe je dit hebt gedaan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nl-NL" altLang="nl-NL" sz="1600" b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Je zorgt voor creatieve promotie van je marktplaatsadvertentie via </a:t>
            </a:r>
            <a:r>
              <a:rPr lang="nl-NL" altLang="nl-NL" sz="1600" b="1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Social</a:t>
            </a:r>
            <a:r>
              <a:rPr lang="nl-NL" altLang="nl-NL" sz="1600" b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Media.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1600" b="1" i="0" u="none" strike="noStrike" cap="none" normalizeH="0" baseline="0">
                <a:ln>
                  <a:noFill/>
                </a:ln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Je maakt </a:t>
            </a:r>
            <a:r>
              <a:rPr lang="nl-NL" altLang="nl-NL" sz="1600" b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foto’s van je product en maakt een passende omschrijving in de advertentie</a:t>
            </a:r>
            <a:endParaRPr kumimoji="0" lang="nl-NL" altLang="nl-NL" sz="1600" b="1" i="0" u="none" strike="noStrike" cap="none" normalizeH="0" baseline="0">
              <a:ln>
                <a:noFill/>
              </a:ln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1600" b="1"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E3B73BE5-6B3A-4FE7-8CF0-A4B9CDA62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179" y="3551969"/>
            <a:ext cx="8507658" cy="1995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2539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Leerresultaten</a:t>
            </a:r>
            <a:endParaRPr kumimoji="0" lang="nl-NL" altLang="nl-NL" sz="1600" b="0" i="0" u="none" strike="noStrike" cap="none" normalizeH="0" baseline="0">
              <a:ln>
                <a:noFill/>
              </a:ln>
              <a:solidFill>
                <a:srgbClr val="2E74B5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Je hebt geleerd hoe het is om onder tijdsdruk een product te moeten verkopen.</a:t>
            </a:r>
            <a:endParaRPr kumimoji="0" lang="nl-NL" altLang="nl-NL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Je hebt creativiteit getoond.</a:t>
            </a:r>
            <a:endParaRPr kumimoji="0" lang="nl-NL" altLang="nl-NL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 te leveren producten</a:t>
            </a:r>
            <a:endParaRPr kumimoji="0" lang="nl-NL" altLang="nl-NL" sz="1600" b="0" i="0" u="none" strike="noStrike" cap="none" normalizeH="0" baseline="0">
              <a:ln>
                <a:noFill/>
              </a:ln>
              <a:solidFill>
                <a:srgbClr val="2E74B5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Bewijs van verkoop binnen de gestelde tijd.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Je levert</a:t>
            </a:r>
            <a:r>
              <a:rPr kumimoji="0" lang="nl-NL" altLang="nl-NL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aan in een document de </a:t>
            </a:r>
            <a:r>
              <a:rPr kumimoji="0" lang="nl-NL" altLang="nl-NL" sz="1600" b="1" i="1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advertentie</a:t>
            </a:r>
            <a:r>
              <a:rPr kumimoji="0" lang="nl-NL" altLang="nl-NL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het </a:t>
            </a:r>
            <a:r>
              <a:rPr kumimoji="0" lang="nl-NL" altLang="nl-NL" sz="1600" b="1" i="1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fotoverslag</a:t>
            </a:r>
            <a:r>
              <a:rPr kumimoji="0" lang="nl-NL" altLang="nl-NL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nl-NL" altLang="nl-NL" sz="1600" b="1" i="1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bewijs van de transactie </a:t>
            </a:r>
            <a:r>
              <a:rPr kumimoji="0" lang="nl-NL" altLang="nl-NL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en </a:t>
            </a:r>
            <a:r>
              <a:rPr kumimoji="0" lang="nl-NL" altLang="nl-NL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een </a:t>
            </a:r>
            <a:r>
              <a:rPr kumimoji="0" lang="nl-NL" altLang="nl-NL" sz="16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reflectieverslag</a:t>
            </a:r>
            <a:r>
              <a:rPr kumimoji="0" lang="nl-NL" altLang="nl-NL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in. </a:t>
            </a:r>
            <a:r>
              <a:rPr kumimoji="0" lang="nl-NL" altLang="nl-NL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nl-NL" alt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72A8767-4819-4717-8B67-51D8DAE19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9099" y="3075432"/>
            <a:ext cx="2022962" cy="2011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26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8B86BC17-DB8A-4C85-B5DA-7DDA3B9D28A4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/>
              <a:t>Algemene spelregels</a:t>
            </a:r>
          </a:p>
        </p:txBody>
      </p:sp>
      <p:sp>
        <p:nvSpPr>
          <p:cNvPr id="5" name="Tijdelijke aanduiding voor inhoud 6">
            <a:extLst>
              <a:ext uri="{FF2B5EF4-FFF2-40B4-BE49-F238E27FC236}">
                <a16:creationId xmlns:a16="http://schemas.microsoft.com/office/drawing/2014/main" id="{21C4E72A-EB04-43A1-82CC-6A338FCB4AE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nl-NL"/>
              <a:t>Gedraag je altijd netjes!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/>
              <a:t>Leg alle handelen vast middels foto’s en/of filmpjes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/>
              <a:t>Je mag alleen wettelijke toegestane activiteiten ondernemen, dus bedriegen, liegen, stelen, ontvreemden enz. is geen ondernemen en </a:t>
            </a:r>
            <a:r>
              <a:rPr lang="nl-NL" b="1"/>
              <a:t>niet </a:t>
            </a:r>
            <a:r>
              <a:rPr lang="nl-NL"/>
              <a:t>toegestaan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nl-NL" altLang="nl-NL">
                <a:ea typeface="Calibri" panose="020F0502020204030204" pitchFamily="34" charset="0"/>
                <a:cs typeface="Arial" panose="020B0604020202020204" pitchFamily="34" charset="0"/>
              </a:rPr>
              <a:t>Je hebt een vandaag de tijd. Het bewijs van verkoop komt een week later.</a:t>
            </a:r>
            <a:endParaRPr lang="nl-NL" altLang="nl-NL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nl-NL" altLang="nl-NL">
                <a:ea typeface="Calibri" panose="020F0502020204030204" pitchFamily="34" charset="0"/>
                <a:cs typeface="Arial" panose="020B0604020202020204" pitchFamily="34" charset="0"/>
              </a:rPr>
              <a:t>Uit je bewijs moet duidelijk blijken dat jij aan de opdracht hebt voldaan. Leg hiervoor het proces vast met foto’s.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nl-NL" altLang="nl-NL">
                <a:cs typeface="Arial" panose="020B0604020202020204" pitchFamily="34" charset="0"/>
              </a:rPr>
              <a:t>Het resultaat plaats je in je portfolio</a:t>
            </a:r>
            <a:endParaRPr lang="nl-NL" alt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6619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273603-71B2-42B9-A0E7-C35B5E15E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tel 3">
            <a:extLst>
              <a:ext uri="{FF2B5EF4-FFF2-40B4-BE49-F238E27FC236}">
                <a16:creationId xmlns:a16="http://schemas.microsoft.com/office/drawing/2014/main" id="{06FCFD32-7D41-48CA-A16C-A750DC66130D}"/>
              </a:ext>
            </a:extLst>
          </p:cNvPr>
          <p:cNvSpPr txBox="1">
            <a:spLocks/>
          </p:cNvSpPr>
          <p:nvPr/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/>
              <a:t>Tips voor het maken van een goede advertentie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2ABD84C9-F78A-4280-A7AA-2ACAA9D62661}"/>
              </a:ext>
            </a:extLst>
          </p:cNvPr>
          <p:cNvSpPr txBox="1">
            <a:spLocks/>
          </p:cNvSpPr>
          <p:nvPr/>
        </p:nvSpPr>
        <p:spPr>
          <a:xfrm>
            <a:off x="839788" y="1677759"/>
            <a:ext cx="1088115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b="1">
                <a:hlinkClick r:id="rId2"/>
              </a:rPr>
              <a:t>http://www.marketinggids.com/artikelen-sales/media/10-tips-voor-een-goede-advertentie</a:t>
            </a:r>
            <a:r>
              <a:rPr lang="nl-NL" sz="1800" b="1"/>
              <a:t> </a:t>
            </a:r>
          </a:p>
          <a:p>
            <a:r>
              <a:rPr lang="nl-NL" sz="1800" b="1">
                <a:hlinkClick r:id="rId3"/>
              </a:rPr>
              <a:t>http://www.marktplaats.nl/i/help/verkopen-via-marktplaats/adverteren.dot</a:t>
            </a:r>
            <a:r>
              <a:rPr lang="nl-NL" sz="1800" b="1"/>
              <a:t> </a:t>
            </a:r>
          </a:p>
          <a:p>
            <a:r>
              <a:rPr lang="nl-NL" sz="1800" b="1">
                <a:hlinkClick r:id="rId4"/>
              </a:rPr>
              <a:t>http://www.schrijvenvoorinternet.nl/2008/09/17/tips-voor-meer-verkoopsucces-op-marktplaats/</a:t>
            </a:r>
            <a:r>
              <a:rPr lang="nl-NL" sz="1800" b="1"/>
              <a:t> </a:t>
            </a:r>
          </a:p>
          <a:p>
            <a:endParaRPr lang="nl-NL" sz="1800" b="1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7B996FD-A702-4424-A131-BE2FF3F4BB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164" y="3149743"/>
            <a:ext cx="4608224" cy="259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7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273603-71B2-42B9-A0E7-C35B5E15E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 konijn naar fortuin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4646FA1-8C9C-46C6-A001-FA07F20B5D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12" y="1536022"/>
            <a:ext cx="45243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350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D789CB-F606-4B58-9DFF-A7C45F784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/>
              <a:t>De teams met “mindere” producten</a:t>
            </a:r>
          </a:p>
        </p:txBody>
      </p:sp>
      <p:pic>
        <p:nvPicPr>
          <p:cNvPr id="1026" name="Picture 2" descr="Ik ben niet boos, ik ben teleurgesteld (zwart)&amp;#39; Mannen T-shirt | Spreadshirt">
            <a:extLst>
              <a:ext uri="{FF2B5EF4-FFF2-40B4-BE49-F238E27FC236}">
                <a16:creationId xmlns:a16="http://schemas.microsoft.com/office/drawing/2014/main" id="{9411F1D1-66E8-4D36-8B5B-4588DBB0B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322" y="1309639"/>
            <a:ext cx="7777881" cy="509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8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E18D12AE-249F-4012-B23E-BF8CE82B39B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111709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Wat gaan we doen?        En waarom?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F8EFA2B9-A205-4E0C-AC88-7866D973C047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We gaan op 5 maatschappelijke thema’s brainstormen</a:t>
            </a:r>
          </a:p>
          <a:p>
            <a:r>
              <a:rPr lang="nl-NL" dirty="0"/>
              <a:t>Dit doe je met je projectgroep</a:t>
            </a:r>
          </a:p>
          <a:p>
            <a:r>
              <a:rPr lang="nl-NL" dirty="0"/>
              <a:t>Je gebruikt hiervoor de ABC-Brainstorm methode</a:t>
            </a:r>
          </a:p>
          <a:p>
            <a:r>
              <a:rPr lang="nl-NL" dirty="0"/>
              <a:t>Dit gaat in de eerste fase op tijd</a:t>
            </a:r>
          </a:p>
        </p:txBody>
      </p:sp>
      <p:sp>
        <p:nvSpPr>
          <p:cNvPr id="6" name="Tijdelijke aanduiding voor inhoud 3">
            <a:extLst>
              <a:ext uri="{FF2B5EF4-FFF2-40B4-BE49-F238E27FC236}">
                <a16:creationId xmlns:a16="http://schemas.microsoft.com/office/drawing/2014/main" id="{D405E897-BC26-44FA-89F4-B902DA7627E0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Jullie studeren aan de opleiding Stad en Mens</a:t>
            </a:r>
          </a:p>
          <a:p>
            <a:r>
              <a:rPr lang="nl-NL"/>
              <a:t>Jullie gaan met je onderneming ook een thema aanpakken</a:t>
            </a:r>
          </a:p>
          <a:p>
            <a:r>
              <a:rPr lang="nl-NL"/>
              <a:t>Brainstormen zorgt voor vernieuwende ideeën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9353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22B7A4B-4082-4A41-8977-56F1B157D0C0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Maatschappelijke thema’s: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2B141CC-5234-4370-91EB-23E7C14AF5C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Armoede</a:t>
            </a:r>
            <a:endParaRPr lang="en-US" dirty="0"/>
          </a:p>
          <a:p>
            <a:r>
              <a:rPr lang="en-US" dirty="0" err="1"/>
              <a:t>Overgewicht</a:t>
            </a:r>
            <a:r>
              <a:rPr lang="en-US" dirty="0"/>
              <a:t> </a:t>
            </a:r>
          </a:p>
          <a:p>
            <a:r>
              <a:rPr lang="en-US" dirty="0" err="1"/>
              <a:t>Omgaan</a:t>
            </a:r>
            <a:r>
              <a:rPr lang="en-US" dirty="0"/>
              <a:t> met </a:t>
            </a:r>
            <a:r>
              <a:rPr lang="en-US" dirty="0" err="1"/>
              <a:t>reststromen</a:t>
            </a:r>
            <a:endParaRPr lang="en-US" dirty="0"/>
          </a:p>
          <a:p>
            <a:r>
              <a:rPr lang="en-US" dirty="0" err="1"/>
              <a:t>Energietransitie</a:t>
            </a:r>
            <a:endParaRPr lang="en-US" dirty="0"/>
          </a:p>
          <a:p>
            <a:r>
              <a:rPr lang="en-US" dirty="0" err="1"/>
              <a:t>Eenzaamheid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306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4FDE3405-6D3B-42D1-A2C2-71CCE510E1EF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Welke problemen kennen deze thema’s?</a:t>
            </a:r>
            <a:endParaRPr lang="nl-NL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F626D2D-4C95-4C27-8267-23E6C8605DA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Hoe kunnen mensen in armoede aan vrijetijdsbestedingen mee doen?</a:t>
            </a:r>
          </a:p>
          <a:p>
            <a:r>
              <a:rPr lang="nl-NL" dirty="0"/>
              <a:t>Hoe kunnen we overgewicht tegengaan?</a:t>
            </a:r>
          </a:p>
          <a:p>
            <a:r>
              <a:rPr lang="nl-NL" dirty="0"/>
              <a:t>Hoe kunnen we zinvol omgaan met reststromen?</a:t>
            </a:r>
          </a:p>
          <a:p>
            <a:r>
              <a:rPr lang="nl-NL" dirty="0"/>
              <a:t>Hoe kunnen we de energietransitie versnellen?</a:t>
            </a:r>
          </a:p>
          <a:p>
            <a:r>
              <a:rPr lang="nl-NL" dirty="0"/>
              <a:t>Hoe kunnen we de eenzaamheid van oplossen?</a:t>
            </a:r>
          </a:p>
        </p:txBody>
      </p:sp>
    </p:spTree>
    <p:extLst>
      <p:ext uri="{BB962C8B-B14F-4D97-AF65-F5344CB8AC3E}">
        <p14:creationId xmlns:p14="http://schemas.microsoft.com/office/powerpoint/2010/main" val="2836470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65E5671-829B-4705-B02F-3713F75289F6}">
  <ds:schemaRefs>
    <ds:schemaRef ds:uri="2c4f0c93-2979-4f27-aab2-70de95932352"/>
    <ds:schemaRef ds:uri="c6f82ce1-f6df-49a5-8b49-cf8409a27a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514</Words>
  <Application>Microsoft Office PowerPoint</Application>
  <PresentationFormat>Breedbeeld</PresentationFormat>
  <Paragraphs>83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Kantoorthema</vt:lpstr>
      <vt:lpstr>PowerPoint-presentatie</vt:lpstr>
      <vt:lpstr>Opdracht: Marktplaatsspel</vt:lpstr>
      <vt:lpstr>PowerPoint-presentatie</vt:lpstr>
      <vt:lpstr>PowerPoint-presentatie</vt:lpstr>
      <vt:lpstr>Van konijn naar fortuin</vt:lpstr>
      <vt:lpstr>De teams met “mindere” producten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1</cp:revision>
  <dcterms:created xsi:type="dcterms:W3CDTF">2021-07-07T07:37:45Z</dcterms:created>
  <dcterms:modified xsi:type="dcterms:W3CDTF">2021-11-16T10:08:31Z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